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6" r:id="rId9"/>
    <p:sldId id="262" r:id="rId10"/>
    <p:sldId id="263" r:id="rId11"/>
    <p:sldId id="264" r:id="rId12"/>
    <p:sldId id="268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6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6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0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2FBE-70AE-4FBF-B7A4-32DFA53EC37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Mintendo</a:t>
            </a:r>
            <a:r>
              <a:rPr lang="en-US" dirty="0"/>
              <a:t> </a:t>
            </a:r>
            <a:r>
              <a:rPr lang="en-US" dirty="0" err="1"/>
              <a:t>Swich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/>
              <a:t>廖耕毅 門玉仁 陳妍喻</a:t>
            </a:r>
            <a:endParaRPr lang="zh-TW" altLang="en-US" b="0" dirty="0">
              <a:effectLst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948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Precise Motion</a:t>
            </a:r>
            <a:r>
              <a:rPr lang="en-US" altLang="zh-TW" dirty="0"/>
              <a:t> Detection Handling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After stm32 sensor’s calibration, bias still remains.</a:t>
            </a:r>
          </a:p>
          <a:p>
            <a:r>
              <a:rPr lang="en-US" dirty="0"/>
              <a:t>Description: Bias are </a:t>
            </a:r>
            <a:r>
              <a:rPr lang="en-US" dirty="0">
                <a:solidFill>
                  <a:srgbClr val="FF0000"/>
                </a:solidFill>
              </a:rPr>
              <a:t>random offsets</a:t>
            </a:r>
            <a:r>
              <a:rPr lang="en-US" dirty="0"/>
              <a:t>, which hugely limits detection accuracy</a:t>
            </a:r>
          </a:p>
          <a:p>
            <a:r>
              <a:rPr lang="en-US" dirty="0"/>
              <a:t>Solution: Calibrate once more on server</a:t>
            </a:r>
          </a:p>
          <a:p>
            <a:r>
              <a:rPr lang="en-US" dirty="0"/>
              <a:t>Benefits: This greatly enhance our detection accuracy</a:t>
            </a:r>
          </a:p>
          <a:p>
            <a:r>
              <a:rPr lang="en-US" dirty="0"/>
              <a:t>Future work: during gaming your hand’s position will change slightly which will again affect detection accuracy -&gt; dynamic calibration</a:t>
            </a:r>
          </a:p>
        </p:txBody>
      </p:sp>
    </p:spTree>
    <p:extLst>
      <p:ext uri="{BB962C8B-B14F-4D97-AF65-F5344CB8AC3E}">
        <p14:creationId xmlns:p14="http://schemas.microsoft.com/office/powerpoint/2010/main" val="320285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- Project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board manipulation:</a:t>
            </a:r>
          </a:p>
          <a:p>
            <a:pPr lvl="1"/>
            <a:r>
              <a:rPr lang="en-US" dirty="0"/>
              <a:t>Easily adapt on different games</a:t>
            </a:r>
          </a:p>
          <a:p>
            <a:pPr lvl="1"/>
            <a:r>
              <a:rPr lang="en-US" dirty="0"/>
              <a:t>Avoid game looping asynchronous problem</a:t>
            </a:r>
          </a:p>
          <a:p>
            <a:r>
              <a:rPr lang="en-US" dirty="0"/>
              <a:t>Low energy consideration</a:t>
            </a:r>
          </a:p>
          <a:p>
            <a:pPr lvl="1"/>
            <a:r>
              <a:rPr lang="en-US" dirty="0"/>
              <a:t>ISR</a:t>
            </a:r>
          </a:p>
          <a:p>
            <a:pPr lvl="1"/>
            <a:r>
              <a:rPr lang="en-US" dirty="0"/>
              <a:t>Sleeping mode </a:t>
            </a:r>
          </a:p>
          <a:p>
            <a:r>
              <a:rPr lang="en-US" dirty="0" err="1"/>
              <a:t>Wifi</a:t>
            </a:r>
            <a:r>
              <a:rPr lang="en-US" dirty="0"/>
              <a:t> reconnection design</a:t>
            </a:r>
          </a:p>
          <a:p>
            <a:r>
              <a:rPr lang="en-US" dirty="0"/>
              <a:t>Precise motion detection</a:t>
            </a:r>
          </a:p>
          <a:p>
            <a:r>
              <a:rPr lang="en-US" dirty="0"/>
              <a:t>Manageable OOP design</a:t>
            </a:r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93" y="4098471"/>
            <a:ext cx="1314281" cy="16973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04807" y="5053693"/>
            <a:ext cx="1494064" cy="424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662" y="3331867"/>
            <a:ext cx="1682836" cy="269253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22437" y="6094328"/>
            <a:ext cx="1053192" cy="3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006484" y="6094328"/>
            <a:ext cx="1053192" cy="3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42039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Used Course Materials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 Service Routine</a:t>
            </a:r>
          </a:p>
          <a:p>
            <a:r>
              <a:rPr lang="en-US" dirty="0"/>
              <a:t>bouncing handling</a:t>
            </a:r>
          </a:p>
          <a:p>
            <a:r>
              <a:rPr lang="en-US" dirty="0"/>
              <a:t>Event and </a:t>
            </a:r>
            <a:r>
              <a:rPr lang="en-US" dirty="0" err="1"/>
              <a:t>eventqueue</a:t>
            </a:r>
            <a:endParaRPr lang="en-US" dirty="0"/>
          </a:p>
          <a:p>
            <a:r>
              <a:rPr lang="en-US" dirty="0"/>
              <a:t>Sensor node</a:t>
            </a:r>
          </a:p>
          <a:p>
            <a:r>
              <a:rPr lang="en-US" dirty="0" err="1"/>
              <a:t>Wifi</a:t>
            </a:r>
            <a:r>
              <a:rPr lang="en-US" dirty="0"/>
              <a:t> and client socket server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5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Existing Problems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b="1" dirty="0" err="1"/>
              <a:t>Interruptin</a:t>
            </a:r>
            <a:r>
              <a:rPr lang="en-US" dirty="0" err="1"/>
              <a:t>s</a:t>
            </a:r>
            <a:r>
              <a:rPr lang="en-US" dirty="0"/>
              <a:t> implementation</a:t>
            </a:r>
          </a:p>
          <a:p>
            <a:r>
              <a:rPr lang="en-US" dirty="0"/>
              <a:t>Dynamic calibration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7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4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introduction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Demo clip</a:t>
            </a:r>
          </a:p>
          <a:p>
            <a:r>
              <a:rPr lang="en-US" altLang="zh-TW" dirty="0"/>
              <a:t>Improvement</a:t>
            </a:r>
          </a:p>
          <a:p>
            <a:pPr lvl="1"/>
            <a:r>
              <a:rPr lang="en-US" altLang="zh-TW" dirty="0"/>
              <a:t>Low energy consideration(ISR, sleeping mode)</a:t>
            </a:r>
          </a:p>
          <a:p>
            <a:pPr lvl="1"/>
            <a:r>
              <a:rPr lang="en-US" altLang="zh-TW" dirty="0" err="1"/>
              <a:t>wifi</a:t>
            </a:r>
            <a:r>
              <a:rPr lang="en-US" altLang="zh-TW" dirty="0"/>
              <a:t> session handling</a:t>
            </a:r>
          </a:p>
          <a:p>
            <a:pPr lvl="1"/>
            <a:r>
              <a:rPr lang="en-US" altLang="zh-TW" dirty="0"/>
              <a:t>Precise motion detection handling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Still existing problems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5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intended to design stm32 as a </a:t>
            </a:r>
            <a:r>
              <a:rPr lang="en-US" dirty="0">
                <a:solidFill>
                  <a:srgbClr val="FF0000"/>
                </a:solidFill>
              </a:rPr>
              <a:t>video game controller</a:t>
            </a:r>
            <a:r>
              <a:rPr lang="en-US" dirty="0"/>
              <a:t> which can </a:t>
            </a:r>
            <a:r>
              <a:rPr lang="en-US" dirty="0">
                <a:solidFill>
                  <a:srgbClr val="FF0000"/>
                </a:solidFill>
              </a:rPr>
              <a:t>easily adapt </a:t>
            </a:r>
            <a:r>
              <a:rPr lang="en-US" dirty="0"/>
              <a:t>on different video games with </a:t>
            </a:r>
            <a:r>
              <a:rPr lang="en-US" dirty="0">
                <a:solidFill>
                  <a:srgbClr val="FF0000"/>
                </a:solidFill>
              </a:rPr>
              <a:t>sensitive controlling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low energy consideration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user friendly designs</a:t>
            </a:r>
            <a:r>
              <a:rPr lang="en-US" dirty="0"/>
              <a:t>.</a:t>
            </a:r>
          </a:p>
          <a:p>
            <a:r>
              <a:rPr lang="en-US" dirty="0"/>
              <a:t>Specifically, we will demonstrate our project on Mario kart game and pong.</a:t>
            </a:r>
          </a:p>
        </p:txBody>
      </p:sp>
      <p:pic>
        <p:nvPicPr>
          <p:cNvPr id="1026" name="Picture 2" descr="https://lh4.googleusercontent.com/_tkShVW7WEW0RgCOsUi9EyqbG-dtubF86UzmX_kbRTKLS7VxINLRGaDI3T1HiRreMc8ZTV81QwqDuFxss7KC6JO9V2mgIH1llJDU9623lEQPGugrxS4i4iQm1rIOdUCrjrG3tSGGD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6" y="4133033"/>
            <a:ext cx="2858813" cy="233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565" y="4133033"/>
            <a:ext cx="2937641" cy="23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9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 and Controller Design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2" y="2004422"/>
            <a:ext cx="5259382" cy="413887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t="11547" r="5732" b="3876"/>
          <a:stretch/>
        </p:blipFill>
        <p:spPr>
          <a:xfrm rot="16200000">
            <a:off x="7760398" y="2138476"/>
            <a:ext cx="2800060" cy="33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Clips – Mario Kart</a:t>
            </a:r>
          </a:p>
        </p:txBody>
      </p:sp>
      <p:pic>
        <p:nvPicPr>
          <p:cNvPr id="4" name="mari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726" y="1583932"/>
            <a:ext cx="9261023" cy="5209208"/>
          </a:xfrm>
        </p:spPr>
      </p:pic>
    </p:spTree>
    <p:extLst>
      <p:ext uri="{BB962C8B-B14F-4D97-AF65-F5344CB8AC3E}">
        <p14:creationId xmlns:p14="http://schemas.microsoft.com/office/powerpoint/2010/main" val="309587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Clips – Pong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099" y="1485900"/>
            <a:ext cx="9550399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Improvements-Low Energy Design(ISR)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681138" cy="4351338"/>
          </a:xfrm>
        </p:spPr>
        <p:txBody>
          <a:bodyPr/>
          <a:lstStyle/>
          <a:p>
            <a:r>
              <a:rPr lang="en-US" dirty="0"/>
              <a:t>Purpose: pressing button triggers ISR to send data to server</a:t>
            </a:r>
          </a:p>
          <a:p>
            <a:r>
              <a:rPr lang="en-US" dirty="0"/>
              <a:t>Problem 1:</a:t>
            </a:r>
          </a:p>
          <a:p>
            <a:pPr lvl="1"/>
            <a:r>
              <a:rPr lang="en-US" dirty="0"/>
              <a:t>Description: Bouncing -&gt; trigger ISR </a:t>
            </a:r>
            <a:r>
              <a:rPr lang="en-US" dirty="0">
                <a:solidFill>
                  <a:srgbClr val="FF0000"/>
                </a:solidFill>
              </a:rPr>
              <a:t>multiple times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incorrect reading value</a:t>
            </a:r>
          </a:p>
          <a:p>
            <a:pPr lvl="1"/>
            <a:r>
              <a:rPr lang="en-US" dirty="0"/>
              <a:t>Solution: Disable IRQ -&gt;</a:t>
            </a:r>
            <a:r>
              <a:rPr lang="en-US" dirty="0">
                <a:solidFill>
                  <a:srgbClr val="FF0000"/>
                </a:solidFill>
              </a:rPr>
              <a:t> program order is important</a:t>
            </a:r>
          </a:p>
          <a:p>
            <a:r>
              <a:rPr lang="en-US" dirty="0"/>
              <a:t>Problem 2:</a:t>
            </a:r>
          </a:p>
          <a:p>
            <a:pPr lvl="1"/>
            <a:r>
              <a:rPr lang="en-US" dirty="0"/>
              <a:t>Description: Multiple </a:t>
            </a:r>
            <a:r>
              <a:rPr lang="en-US" b="1" dirty="0" err="1"/>
              <a:t>interruptin</a:t>
            </a:r>
            <a:r>
              <a:rPr lang="en-US" dirty="0" err="1"/>
              <a:t>s</a:t>
            </a:r>
            <a:r>
              <a:rPr lang="en-US" dirty="0"/>
              <a:t> -&gt; cause program malfunction</a:t>
            </a:r>
          </a:p>
          <a:p>
            <a:pPr lvl="1"/>
            <a:r>
              <a:rPr lang="en-US" dirty="0"/>
              <a:t>Maybe sharing same interrupt vector -&gt; unsolved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25348" b="9685"/>
          <a:stretch/>
        </p:blipFill>
        <p:spPr>
          <a:xfrm>
            <a:off x="8130551" y="4838070"/>
            <a:ext cx="3935325" cy="1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0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Improvements-Low Energy Design(Sleeping Mode)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 If no motion occurs, stm32 will enter sleeping mode(e.g. not sending data to server) to save energy.</a:t>
            </a:r>
          </a:p>
          <a:p>
            <a:r>
              <a:rPr lang="en-US" dirty="0"/>
              <a:t>With high sensitivity, we will not miss any motion</a:t>
            </a:r>
          </a:p>
          <a:p>
            <a:endParaRPr lang="en-US" dirty="0"/>
          </a:p>
        </p:txBody>
      </p:sp>
      <p:pic>
        <p:nvPicPr>
          <p:cNvPr id="4" name="motion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5303" y="3381544"/>
            <a:ext cx="5701393" cy="32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WIFI Session Handling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773186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Purpose: sending data to server for further keyboard control</a:t>
            </a:r>
          </a:p>
          <a:p>
            <a:r>
              <a:rPr lang="en-US" dirty="0"/>
              <a:t>Preliminary steps</a:t>
            </a:r>
          </a:p>
          <a:p>
            <a:pPr lvl="1"/>
            <a:r>
              <a:rPr lang="en-US" dirty="0"/>
              <a:t>Try to connect to </a:t>
            </a:r>
            <a:r>
              <a:rPr lang="en-US" dirty="0" err="1"/>
              <a:t>wifi</a:t>
            </a:r>
            <a:r>
              <a:rPr lang="en-US" dirty="0"/>
              <a:t> until succeed</a:t>
            </a:r>
          </a:p>
          <a:p>
            <a:pPr lvl="1"/>
            <a:r>
              <a:rPr lang="en-US" dirty="0"/>
              <a:t>Try to connect to socket until succeed</a:t>
            </a:r>
          </a:p>
          <a:p>
            <a:pPr lvl="2"/>
            <a:r>
              <a:rPr lang="en-US" dirty="0"/>
              <a:t>If socket cannot connect, delete the old socket and build a new socket</a:t>
            </a:r>
          </a:p>
          <a:p>
            <a:r>
              <a:rPr lang="en-US" dirty="0"/>
              <a:t>Data processing </a:t>
            </a:r>
          </a:p>
          <a:p>
            <a:pPr lvl="1"/>
            <a:r>
              <a:rPr lang="en-US" dirty="0"/>
              <a:t>Send data</a:t>
            </a:r>
          </a:p>
          <a:p>
            <a:pPr lvl="2"/>
            <a:r>
              <a:rPr lang="en-US" dirty="0"/>
              <a:t>If socket disconnect unexpectedly, the program will exit and need to restart</a:t>
            </a:r>
          </a:p>
          <a:p>
            <a:pPr lvl="2"/>
            <a:r>
              <a:rPr lang="en-US" dirty="0"/>
              <a:t>If no motion, the program will stop to send data until motion occur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93E82-DFA3-A54A-B60D-269EEEED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13" y="2320047"/>
            <a:ext cx="5641799" cy="1108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2DC19-B136-0F4C-84C2-B2B141388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673" y="3521596"/>
            <a:ext cx="2836139" cy="1717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97126-90A0-3549-90A9-4379A5A2A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672" y="5408886"/>
            <a:ext cx="2836139" cy="13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19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407</Words>
  <Application>Microsoft Macintosh PowerPoint</Application>
  <PresentationFormat>Widescreen</PresentationFormat>
  <Paragraphs>68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佈景主題</vt:lpstr>
      <vt:lpstr>Mintendo Swich</vt:lpstr>
      <vt:lpstr>Outline</vt:lpstr>
      <vt:lpstr>Project Introduction</vt:lpstr>
      <vt:lpstr>Project Structure and Controller Design</vt:lpstr>
      <vt:lpstr>Demo Clips – Mario Kart</vt:lpstr>
      <vt:lpstr>Demo Clips – Pong</vt:lpstr>
      <vt:lpstr>Improvements-Low Energy Design(ISR)</vt:lpstr>
      <vt:lpstr>Improvements-Low Energy Design(Sleeping Mode)</vt:lpstr>
      <vt:lpstr>WIFI Session Handling</vt:lpstr>
      <vt:lpstr>Precise Motion Detection Handling</vt:lpstr>
      <vt:lpstr>Conclusion - Project</vt:lpstr>
      <vt:lpstr>Conclusion – Used Course Materials</vt:lpstr>
      <vt:lpstr>Still Existing Problems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Mintendo Swich</dc:title>
  <dc:creator>Windows User</dc:creator>
  <cp:lastModifiedBy>Microsoft Office User</cp:lastModifiedBy>
  <cp:revision>39</cp:revision>
  <dcterms:created xsi:type="dcterms:W3CDTF">2021-06-23T02:15:07Z</dcterms:created>
  <dcterms:modified xsi:type="dcterms:W3CDTF">2021-06-24T03:53:59Z</dcterms:modified>
</cp:coreProperties>
</file>